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2BAEB-DFD9-4BE0-B67F-5F18C1E584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E87059-3591-4894-966A-FD7E6CDA689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Deutschland</a:t>
          </a:r>
          <a:r>
            <a:rPr lang="en-US" baseline="0" dirty="0" smtClean="0"/>
            <a:t> </a:t>
          </a:r>
          <a:endParaRPr lang="ru-RU" dirty="0"/>
        </a:p>
      </dgm:t>
    </dgm:pt>
    <dgm:pt modelId="{F1C98693-E05D-4AAD-81EE-921FBE41FC7A}" type="parTrans" cxnId="{D01F29F8-3476-40E2-89A9-2D9F2D3D05E9}">
      <dgm:prSet/>
      <dgm:spPr/>
      <dgm:t>
        <a:bodyPr/>
        <a:lstStyle/>
        <a:p>
          <a:endParaRPr lang="ru-RU"/>
        </a:p>
      </dgm:t>
    </dgm:pt>
    <dgm:pt modelId="{A96B279C-6983-4FFA-A220-7DA8D630F488}" type="sibTrans" cxnId="{D01F29F8-3476-40E2-89A9-2D9F2D3D05E9}">
      <dgm:prSet/>
      <dgm:spPr/>
      <dgm:t>
        <a:bodyPr/>
        <a:lstStyle/>
        <a:p>
          <a:endParaRPr lang="ru-RU"/>
        </a:p>
      </dgm:t>
    </dgm:pt>
    <dgm:pt modelId="{43CD5533-9BA8-439E-A875-91D9EB48E6BA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Die </a:t>
          </a:r>
          <a:r>
            <a:rPr lang="en-US" dirty="0" err="1" smtClean="0"/>
            <a:t>Bundesrepublik</a:t>
          </a:r>
          <a:r>
            <a:rPr lang="en-US" dirty="0" smtClean="0"/>
            <a:t> Deutschland</a:t>
          </a:r>
          <a:endParaRPr lang="ru-RU" dirty="0"/>
        </a:p>
      </dgm:t>
    </dgm:pt>
    <dgm:pt modelId="{C1F7DB24-E9F9-456A-80A4-A8BCB99939B2}" type="parTrans" cxnId="{F81D120C-4DD7-46D4-BA63-24434C810B19}">
      <dgm:prSet/>
      <dgm:spPr/>
      <dgm:t>
        <a:bodyPr/>
        <a:lstStyle/>
        <a:p>
          <a:endParaRPr lang="ru-RU"/>
        </a:p>
      </dgm:t>
    </dgm:pt>
    <dgm:pt modelId="{FFE0D0A8-21A7-43E2-A87B-E5BEC6530A10}" type="sibTrans" cxnId="{F81D120C-4DD7-46D4-BA63-24434C810B19}">
      <dgm:prSet/>
      <dgm:spPr/>
      <dgm:t>
        <a:bodyPr/>
        <a:lstStyle/>
        <a:p>
          <a:endParaRPr lang="ru-RU"/>
        </a:p>
      </dgm:t>
    </dgm:pt>
    <dgm:pt modelId="{ED76A57F-F2D9-41F0-B16F-A565C8CA6DC5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Die Deutsche </a:t>
          </a:r>
          <a:r>
            <a:rPr lang="en-US" dirty="0" err="1" smtClean="0"/>
            <a:t>Demokratische</a:t>
          </a:r>
          <a:r>
            <a:rPr lang="en-US" dirty="0" smtClean="0"/>
            <a:t> </a:t>
          </a:r>
          <a:r>
            <a:rPr lang="en-US" dirty="0" err="1" smtClean="0"/>
            <a:t>Republik</a:t>
          </a:r>
          <a:endParaRPr lang="ru-RU" dirty="0"/>
        </a:p>
      </dgm:t>
    </dgm:pt>
    <dgm:pt modelId="{2A64ED09-55DA-49AE-8F52-3B9D41AFA89F}" type="parTrans" cxnId="{A8444F29-2840-4B6F-A6C4-C40A3E8CF119}">
      <dgm:prSet/>
      <dgm:spPr/>
      <dgm:t>
        <a:bodyPr/>
        <a:lstStyle/>
        <a:p>
          <a:endParaRPr lang="ru-RU"/>
        </a:p>
      </dgm:t>
    </dgm:pt>
    <dgm:pt modelId="{DB879820-6C3B-48C5-BFB6-64F550CA633B}" type="sibTrans" cxnId="{A8444F29-2840-4B6F-A6C4-C40A3E8CF119}">
      <dgm:prSet/>
      <dgm:spPr/>
      <dgm:t>
        <a:bodyPr/>
        <a:lstStyle/>
        <a:p>
          <a:endParaRPr lang="ru-RU"/>
        </a:p>
      </dgm:t>
    </dgm:pt>
    <dgm:pt modelId="{BF1F41D7-9807-4537-84B5-C8297D88E123}" type="pres">
      <dgm:prSet presAssocID="{49F2BAEB-DFD9-4BE0-B67F-5F18C1E584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B478AF-5C20-478D-A3BA-2F6A64C06C72}" type="pres">
      <dgm:prSet presAssocID="{7EE87059-3591-4894-966A-FD7E6CDA689D}" presName="hierRoot1" presStyleCnt="0">
        <dgm:presLayoutVars>
          <dgm:hierBranch val="init"/>
        </dgm:presLayoutVars>
      </dgm:prSet>
      <dgm:spPr/>
    </dgm:pt>
    <dgm:pt modelId="{F7293272-D450-499C-9808-605BC4827696}" type="pres">
      <dgm:prSet presAssocID="{7EE87059-3591-4894-966A-FD7E6CDA689D}" presName="rootComposite1" presStyleCnt="0"/>
      <dgm:spPr/>
    </dgm:pt>
    <dgm:pt modelId="{40B753CA-38F3-47AA-B77B-B3B88A57F8D4}" type="pres">
      <dgm:prSet presAssocID="{7EE87059-3591-4894-966A-FD7E6CDA689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068CDF-CD11-4795-832C-5DEBF6C2303F}" type="pres">
      <dgm:prSet presAssocID="{7EE87059-3591-4894-966A-FD7E6CDA689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A6130E4-1315-418C-83AB-20EDF6614A64}" type="pres">
      <dgm:prSet presAssocID="{7EE87059-3591-4894-966A-FD7E6CDA689D}" presName="hierChild2" presStyleCnt="0"/>
      <dgm:spPr/>
    </dgm:pt>
    <dgm:pt modelId="{C676BF2A-770D-4455-9B8E-E65E96B203BE}" type="pres">
      <dgm:prSet presAssocID="{C1F7DB24-E9F9-456A-80A4-A8BCB99939B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C81DBB3-D0D5-4403-B126-9A458CD6E222}" type="pres">
      <dgm:prSet presAssocID="{43CD5533-9BA8-439E-A875-91D9EB48E6BA}" presName="hierRoot2" presStyleCnt="0">
        <dgm:presLayoutVars>
          <dgm:hierBranch val="init"/>
        </dgm:presLayoutVars>
      </dgm:prSet>
      <dgm:spPr/>
    </dgm:pt>
    <dgm:pt modelId="{51C0E643-0A73-4ACC-9BDE-177DBDC30535}" type="pres">
      <dgm:prSet presAssocID="{43CD5533-9BA8-439E-A875-91D9EB48E6BA}" presName="rootComposite" presStyleCnt="0"/>
      <dgm:spPr/>
    </dgm:pt>
    <dgm:pt modelId="{3CE4930C-28B3-4FE4-A0F8-AABF5818A9C0}" type="pres">
      <dgm:prSet presAssocID="{43CD5533-9BA8-439E-A875-91D9EB48E6B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871548-AB7D-4EF7-B0EB-60B8640CA110}" type="pres">
      <dgm:prSet presAssocID="{43CD5533-9BA8-439E-A875-91D9EB48E6BA}" presName="rootConnector" presStyleLbl="node2" presStyleIdx="0" presStyleCnt="2"/>
      <dgm:spPr/>
      <dgm:t>
        <a:bodyPr/>
        <a:lstStyle/>
        <a:p>
          <a:endParaRPr lang="ru-RU"/>
        </a:p>
      </dgm:t>
    </dgm:pt>
    <dgm:pt modelId="{F949172D-5D72-49D9-AF1C-F362B6F808E8}" type="pres">
      <dgm:prSet presAssocID="{43CD5533-9BA8-439E-A875-91D9EB48E6BA}" presName="hierChild4" presStyleCnt="0"/>
      <dgm:spPr/>
    </dgm:pt>
    <dgm:pt modelId="{45FE43DA-953D-4247-9CE6-FBD6AEC43937}" type="pres">
      <dgm:prSet presAssocID="{43CD5533-9BA8-439E-A875-91D9EB48E6BA}" presName="hierChild5" presStyleCnt="0"/>
      <dgm:spPr/>
    </dgm:pt>
    <dgm:pt modelId="{088A8B9D-6048-478D-9291-7FE3B3541BA8}" type="pres">
      <dgm:prSet presAssocID="{2A64ED09-55DA-49AE-8F52-3B9D41AFA89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4064F80-D74F-461C-AE3F-4FC47A786AA1}" type="pres">
      <dgm:prSet presAssocID="{ED76A57F-F2D9-41F0-B16F-A565C8CA6DC5}" presName="hierRoot2" presStyleCnt="0">
        <dgm:presLayoutVars>
          <dgm:hierBranch val="init"/>
        </dgm:presLayoutVars>
      </dgm:prSet>
      <dgm:spPr/>
    </dgm:pt>
    <dgm:pt modelId="{2781845B-0F2D-4C5D-A1A0-BD204683F8FD}" type="pres">
      <dgm:prSet presAssocID="{ED76A57F-F2D9-41F0-B16F-A565C8CA6DC5}" presName="rootComposite" presStyleCnt="0"/>
      <dgm:spPr/>
    </dgm:pt>
    <dgm:pt modelId="{A59310D4-3360-46A5-AB7E-EB7B81F23ABD}" type="pres">
      <dgm:prSet presAssocID="{ED76A57F-F2D9-41F0-B16F-A565C8CA6DC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25EB9-275A-4E70-BD55-542DD475AEE7}" type="pres">
      <dgm:prSet presAssocID="{ED76A57F-F2D9-41F0-B16F-A565C8CA6DC5}" presName="rootConnector" presStyleLbl="node2" presStyleIdx="1" presStyleCnt="2"/>
      <dgm:spPr/>
      <dgm:t>
        <a:bodyPr/>
        <a:lstStyle/>
        <a:p>
          <a:endParaRPr lang="ru-RU"/>
        </a:p>
      </dgm:t>
    </dgm:pt>
    <dgm:pt modelId="{46A348C2-4292-44F5-8270-371E535B145E}" type="pres">
      <dgm:prSet presAssocID="{ED76A57F-F2D9-41F0-B16F-A565C8CA6DC5}" presName="hierChild4" presStyleCnt="0"/>
      <dgm:spPr/>
    </dgm:pt>
    <dgm:pt modelId="{1C9AA773-E44E-4C07-98F4-75D723DB3AE2}" type="pres">
      <dgm:prSet presAssocID="{ED76A57F-F2D9-41F0-B16F-A565C8CA6DC5}" presName="hierChild5" presStyleCnt="0"/>
      <dgm:spPr/>
    </dgm:pt>
    <dgm:pt modelId="{E03542F5-5192-41CE-AE97-D2A5FBC911EA}" type="pres">
      <dgm:prSet presAssocID="{7EE87059-3591-4894-966A-FD7E6CDA689D}" presName="hierChild3" presStyleCnt="0"/>
      <dgm:spPr/>
    </dgm:pt>
  </dgm:ptLst>
  <dgm:cxnLst>
    <dgm:cxn modelId="{590AB99D-2542-4230-807F-8DFF335A0EBF}" type="presOf" srcId="{43CD5533-9BA8-439E-A875-91D9EB48E6BA}" destId="{3CE4930C-28B3-4FE4-A0F8-AABF5818A9C0}" srcOrd="0" destOrd="0" presId="urn:microsoft.com/office/officeart/2005/8/layout/orgChart1"/>
    <dgm:cxn modelId="{F81D120C-4DD7-46D4-BA63-24434C810B19}" srcId="{7EE87059-3591-4894-966A-FD7E6CDA689D}" destId="{43CD5533-9BA8-439E-A875-91D9EB48E6BA}" srcOrd="0" destOrd="0" parTransId="{C1F7DB24-E9F9-456A-80A4-A8BCB99939B2}" sibTransId="{FFE0D0A8-21A7-43E2-A87B-E5BEC6530A10}"/>
    <dgm:cxn modelId="{9DC2B09E-BE7B-427A-9BA9-82722D94F9F3}" type="presOf" srcId="{7EE87059-3591-4894-966A-FD7E6CDA689D}" destId="{17068CDF-CD11-4795-832C-5DEBF6C2303F}" srcOrd="1" destOrd="0" presId="urn:microsoft.com/office/officeart/2005/8/layout/orgChart1"/>
    <dgm:cxn modelId="{AB8955BD-7085-4289-BDD5-8962863D09A4}" type="presOf" srcId="{2A64ED09-55DA-49AE-8F52-3B9D41AFA89F}" destId="{088A8B9D-6048-478D-9291-7FE3B3541BA8}" srcOrd="0" destOrd="0" presId="urn:microsoft.com/office/officeart/2005/8/layout/orgChart1"/>
    <dgm:cxn modelId="{E19EBD01-C5A4-49D6-943C-E8579AB0B59B}" type="presOf" srcId="{C1F7DB24-E9F9-456A-80A4-A8BCB99939B2}" destId="{C676BF2A-770D-4455-9B8E-E65E96B203BE}" srcOrd="0" destOrd="0" presId="urn:microsoft.com/office/officeart/2005/8/layout/orgChart1"/>
    <dgm:cxn modelId="{2CD8EAB6-7591-47D2-A490-65F960DA7392}" type="presOf" srcId="{ED76A57F-F2D9-41F0-B16F-A565C8CA6DC5}" destId="{E5525EB9-275A-4E70-BD55-542DD475AEE7}" srcOrd="1" destOrd="0" presId="urn:microsoft.com/office/officeart/2005/8/layout/orgChart1"/>
    <dgm:cxn modelId="{59A3B9AB-45F8-4DF9-9EA3-93885BEE925B}" type="presOf" srcId="{7EE87059-3591-4894-966A-FD7E6CDA689D}" destId="{40B753CA-38F3-47AA-B77B-B3B88A57F8D4}" srcOrd="0" destOrd="0" presId="urn:microsoft.com/office/officeart/2005/8/layout/orgChart1"/>
    <dgm:cxn modelId="{C2079635-E4F9-4343-98D2-8E249E5A484D}" type="presOf" srcId="{ED76A57F-F2D9-41F0-B16F-A565C8CA6DC5}" destId="{A59310D4-3360-46A5-AB7E-EB7B81F23ABD}" srcOrd="0" destOrd="0" presId="urn:microsoft.com/office/officeart/2005/8/layout/orgChart1"/>
    <dgm:cxn modelId="{A8444F29-2840-4B6F-A6C4-C40A3E8CF119}" srcId="{7EE87059-3591-4894-966A-FD7E6CDA689D}" destId="{ED76A57F-F2D9-41F0-B16F-A565C8CA6DC5}" srcOrd="1" destOrd="0" parTransId="{2A64ED09-55DA-49AE-8F52-3B9D41AFA89F}" sibTransId="{DB879820-6C3B-48C5-BFB6-64F550CA633B}"/>
    <dgm:cxn modelId="{D01F29F8-3476-40E2-89A9-2D9F2D3D05E9}" srcId="{49F2BAEB-DFD9-4BE0-B67F-5F18C1E58453}" destId="{7EE87059-3591-4894-966A-FD7E6CDA689D}" srcOrd="0" destOrd="0" parTransId="{F1C98693-E05D-4AAD-81EE-921FBE41FC7A}" sibTransId="{A96B279C-6983-4FFA-A220-7DA8D630F488}"/>
    <dgm:cxn modelId="{E2AEF7A4-A645-449C-B293-20D4A0A2F7EB}" type="presOf" srcId="{49F2BAEB-DFD9-4BE0-B67F-5F18C1E58453}" destId="{BF1F41D7-9807-4537-84B5-C8297D88E123}" srcOrd="0" destOrd="0" presId="urn:microsoft.com/office/officeart/2005/8/layout/orgChart1"/>
    <dgm:cxn modelId="{1BB6039B-7667-4DB9-B545-0DB2D240C559}" type="presOf" srcId="{43CD5533-9BA8-439E-A875-91D9EB48E6BA}" destId="{59871548-AB7D-4EF7-B0EB-60B8640CA110}" srcOrd="1" destOrd="0" presId="urn:microsoft.com/office/officeart/2005/8/layout/orgChart1"/>
    <dgm:cxn modelId="{644A7D17-61A7-4AF3-BEF7-2C2C188BE26C}" type="presParOf" srcId="{BF1F41D7-9807-4537-84B5-C8297D88E123}" destId="{26B478AF-5C20-478D-A3BA-2F6A64C06C72}" srcOrd="0" destOrd="0" presId="urn:microsoft.com/office/officeart/2005/8/layout/orgChart1"/>
    <dgm:cxn modelId="{39BEC758-2D1C-40F5-9E32-6FD57AE7F745}" type="presParOf" srcId="{26B478AF-5C20-478D-A3BA-2F6A64C06C72}" destId="{F7293272-D450-499C-9808-605BC4827696}" srcOrd="0" destOrd="0" presId="urn:microsoft.com/office/officeart/2005/8/layout/orgChart1"/>
    <dgm:cxn modelId="{2A8E5E7A-919B-4682-88AA-626ABF9191FD}" type="presParOf" srcId="{F7293272-D450-499C-9808-605BC4827696}" destId="{40B753CA-38F3-47AA-B77B-B3B88A57F8D4}" srcOrd="0" destOrd="0" presId="urn:microsoft.com/office/officeart/2005/8/layout/orgChart1"/>
    <dgm:cxn modelId="{6F99600E-A331-4F95-99BC-9E8BB3C91A58}" type="presParOf" srcId="{F7293272-D450-499C-9808-605BC4827696}" destId="{17068CDF-CD11-4795-832C-5DEBF6C2303F}" srcOrd="1" destOrd="0" presId="urn:microsoft.com/office/officeart/2005/8/layout/orgChart1"/>
    <dgm:cxn modelId="{B264AA0A-5B36-4E81-97EC-98BA30815C90}" type="presParOf" srcId="{26B478AF-5C20-478D-A3BA-2F6A64C06C72}" destId="{2A6130E4-1315-418C-83AB-20EDF6614A64}" srcOrd="1" destOrd="0" presId="urn:microsoft.com/office/officeart/2005/8/layout/orgChart1"/>
    <dgm:cxn modelId="{B1C57E75-F4D5-4391-BB12-CBC7DF030234}" type="presParOf" srcId="{2A6130E4-1315-418C-83AB-20EDF6614A64}" destId="{C676BF2A-770D-4455-9B8E-E65E96B203BE}" srcOrd="0" destOrd="0" presId="urn:microsoft.com/office/officeart/2005/8/layout/orgChart1"/>
    <dgm:cxn modelId="{9C950B49-914E-4D1E-BB38-3AAD093C9AC8}" type="presParOf" srcId="{2A6130E4-1315-418C-83AB-20EDF6614A64}" destId="{AC81DBB3-D0D5-4403-B126-9A458CD6E222}" srcOrd="1" destOrd="0" presId="urn:microsoft.com/office/officeart/2005/8/layout/orgChart1"/>
    <dgm:cxn modelId="{5B956858-2D18-4B08-9FE1-4AC5D2AD5B12}" type="presParOf" srcId="{AC81DBB3-D0D5-4403-B126-9A458CD6E222}" destId="{51C0E643-0A73-4ACC-9BDE-177DBDC30535}" srcOrd="0" destOrd="0" presId="urn:microsoft.com/office/officeart/2005/8/layout/orgChart1"/>
    <dgm:cxn modelId="{872C1085-3DF3-445C-8603-64546702D5CB}" type="presParOf" srcId="{51C0E643-0A73-4ACC-9BDE-177DBDC30535}" destId="{3CE4930C-28B3-4FE4-A0F8-AABF5818A9C0}" srcOrd="0" destOrd="0" presId="urn:microsoft.com/office/officeart/2005/8/layout/orgChart1"/>
    <dgm:cxn modelId="{55E91460-8024-4464-9D11-1844BBB15CAF}" type="presParOf" srcId="{51C0E643-0A73-4ACC-9BDE-177DBDC30535}" destId="{59871548-AB7D-4EF7-B0EB-60B8640CA110}" srcOrd="1" destOrd="0" presId="urn:microsoft.com/office/officeart/2005/8/layout/orgChart1"/>
    <dgm:cxn modelId="{6384E246-B68C-48DB-9174-03190DC9039C}" type="presParOf" srcId="{AC81DBB3-D0D5-4403-B126-9A458CD6E222}" destId="{F949172D-5D72-49D9-AF1C-F362B6F808E8}" srcOrd="1" destOrd="0" presId="urn:microsoft.com/office/officeart/2005/8/layout/orgChart1"/>
    <dgm:cxn modelId="{770F8D43-933F-4382-A48C-F7B42ADE4311}" type="presParOf" srcId="{AC81DBB3-D0D5-4403-B126-9A458CD6E222}" destId="{45FE43DA-953D-4247-9CE6-FBD6AEC43937}" srcOrd="2" destOrd="0" presId="urn:microsoft.com/office/officeart/2005/8/layout/orgChart1"/>
    <dgm:cxn modelId="{2F046532-6E07-4D95-9E5D-403E5CA58972}" type="presParOf" srcId="{2A6130E4-1315-418C-83AB-20EDF6614A64}" destId="{088A8B9D-6048-478D-9291-7FE3B3541BA8}" srcOrd="2" destOrd="0" presId="urn:microsoft.com/office/officeart/2005/8/layout/orgChart1"/>
    <dgm:cxn modelId="{4CA3F8C0-6B77-42A3-BEA1-42B36F09E4ED}" type="presParOf" srcId="{2A6130E4-1315-418C-83AB-20EDF6614A64}" destId="{34064F80-D74F-461C-AE3F-4FC47A786AA1}" srcOrd="3" destOrd="0" presId="urn:microsoft.com/office/officeart/2005/8/layout/orgChart1"/>
    <dgm:cxn modelId="{FE1EBEE1-ED69-4C57-B8A1-94E92189E811}" type="presParOf" srcId="{34064F80-D74F-461C-AE3F-4FC47A786AA1}" destId="{2781845B-0F2D-4C5D-A1A0-BD204683F8FD}" srcOrd="0" destOrd="0" presId="urn:microsoft.com/office/officeart/2005/8/layout/orgChart1"/>
    <dgm:cxn modelId="{3F267BD9-3B8B-4602-BED8-418907078471}" type="presParOf" srcId="{2781845B-0F2D-4C5D-A1A0-BD204683F8FD}" destId="{A59310D4-3360-46A5-AB7E-EB7B81F23ABD}" srcOrd="0" destOrd="0" presId="urn:microsoft.com/office/officeart/2005/8/layout/orgChart1"/>
    <dgm:cxn modelId="{0453D911-3EA4-4260-B5E2-09508D1DF3B1}" type="presParOf" srcId="{2781845B-0F2D-4C5D-A1A0-BD204683F8FD}" destId="{E5525EB9-275A-4E70-BD55-542DD475AEE7}" srcOrd="1" destOrd="0" presId="urn:microsoft.com/office/officeart/2005/8/layout/orgChart1"/>
    <dgm:cxn modelId="{3D30D10C-5211-4F39-91CC-37E64A31B6FA}" type="presParOf" srcId="{34064F80-D74F-461C-AE3F-4FC47A786AA1}" destId="{46A348C2-4292-44F5-8270-371E535B145E}" srcOrd="1" destOrd="0" presId="urn:microsoft.com/office/officeart/2005/8/layout/orgChart1"/>
    <dgm:cxn modelId="{CCE8B90E-8E63-49A9-92A1-4D8DA2869EE0}" type="presParOf" srcId="{34064F80-D74F-461C-AE3F-4FC47A786AA1}" destId="{1C9AA773-E44E-4C07-98F4-75D723DB3AE2}" srcOrd="2" destOrd="0" presId="urn:microsoft.com/office/officeart/2005/8/layout/orgChart1"/>
    <dgm:cxn modelId="{D6488DBB-D571-4C1B-A917-9F2D7EB5304F}" type="presParOf" srcId="{26B478AF-5C20-478D-A3BA-2F6A64C06C72}" destId="{E03542F5-5192-41CE-AE97-D2A5FBC911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A9F94-8394-4EBE-92B8-3AC6FC323B6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59C216-E4E4-4455-9235-CC403413AA4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de-DE" i="1" dirty="0" smtClean="0"/>
            <a:t>Besatzungszonen</a:t>
          </a:r>
          <a:r>
            <a:rPr lang="ru-RU" i="1" dirty="0" smtClean="0"/>
            <a:t>:</a:t>
          </a:r>
          <a:endParaRPr lang="en-US" i="1" dirty="0" smtClean="0"/>
        </a:p>
        <a:p>
          <a:pPr rtl="0"/>
          <a:r>
            <a:rPr lang="de-DE" dirty="0" smtClean="0"/>
            <a:t>Großbritanniens, Frankreichs, der USA </a:t>
          </a:r>
          <a:endParaRPr lang="ru-RU" dirty="0"/>
        </a:p>
      </dgm:t>
    </dgm:pt>
    <dgm:pt modelId="{608B7F5F-150D-49F8-AC21-25DF84B78669}" type="parTrans" cxnId="{3B58EDA4-43DA-4D27-B138-C9B06665F050}">
      <dgm:prSet/>
      <dgm:spPr/>
      <dgm:t>
        <a:bodyPr/>
        <a:lstStyle/>
        <a:p>
          <a:endParaRPr lang="ru-RU"/>
        </a:p>
      </dgm:t>
    </dgm:pt>
    <dgm:pt modelId="{62A11E12-4FA8-43B2-912E-D1BCE2B68AEA}" type="sibTrans" cxnId="{3B58EDA4-43DA-4D27-B138-C9B06665F050}">
      <dgm:prSet/>
      <dgm:spPr/>
      <dgm:t>
        <a:bodyPr/>
        <a:lstStyle/>
        <a:p>
          <a:endParaRPr lang="ru-RU"/>
        </a:p>
      </dgm:t>
    </dgm:pt>
    <dgm:pt modelId="{E54F3699-761A-4C72-8636-A2B746ED5D5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Die </a:t>
          </a:r>
          <a:r>
            <a:rPr lang="de-DE" dirty="0" smtClean="0"/>
            <a:t>Hauptstadt-Bonn</a:t>
          </a:r>
          <a:endParaRPr lang="ru-RU" dirty="0"/>
        </a:p>
      </dgm:t>
    </dgm:pt>
    <dgm:pt modelId="{0056BA2A-D793-4AE2-871E-1362C69F348A}" type="parTrans" cxnId="{C173B168-4083-4BB6-AD4D-42B8A60F283D}">
      <dgm:prSet/>
      <dgm:spPr/>
      <dgm:t>
        <a:bodyPr/>
        <a:lstStyle/>
        <a:p>
          <a:endParaRPr lang="ru-RU"/>
        </a:p>
      </dgm:t>
    </dgm:pt>
    <dgm:pt modelId="{11C4B271-5E95-4EBB-A2F9-4426183C732C}" type="sibTrans" cxnId="{C173B168-4083-4BB6-AD4D-42B8A60F283D}">
      <dgm:prSet/>
      <dgm:spPr/>
      <dgm:t>
        <a:bodyPr/>
        <a:lstStyle/>
        <a:p>
          <a:endParaRPr lang="ru-RU"/>
        </a:p>
      </dgm:t>
    </dgm:pt>
    <dgm:pt modelId="{2F8D9BED-59CB-46A0-B08C-D4BA96496D32}" type="pres">
      <dgm:prSet presAssocID="{99CA9F94-8394-4EBE-92B8-3AC6FC323B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872156-3A44-4743-981E-C868EEFD5687}" type="pres">
      <dgm:prSet presAssocID="{4B59C216-E4E4-4455-9235-CC403413AA4C}" presName="linNode" presStyleCnt="0"/>
      <dgm:spPr/>
    </dgm:pt>
    <dgm:pt modelId="{9978A70C-A5B2-41E2-93DF-A2D9F1ACDDA9}" type="pres">
      <dgm:prSet presAssocID="{4B59C216-E4E4-4455-9235-CC403413AA4C}" presName="parentText" presStyleLbl="node1" presStyleIdx="0" presStyleCnt="2" custScaleX="119816" custLinFactNeighborX="-88533" custLinFactNeighborY="40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5AAB4-E379-4917-AED3-9F997BA0B364}" type="pres">
      <dgm:prSet presAssocID="{62A11E12-4FA8-43B2-912E-D1BCE2B68AEA}" presName="sp" presStyleCnt="0"/>
      <dgm:spPr/>
    </dgm:pt>
    <dgm:pt modelId="{B0A3956B-9A9E-457A-83F6-DF49C3D6B52E}" type="pres">
      <dgm:prSet presAssocID="{E54F3699-761A-4C72-8636-A2B746ED5D51}" presName="linNode" presStyleCnt="0"/>
      <dgm:spPr/>
    </dgm:pt>
    <dgm:pt modelId="{239FFF63-AD77-4AC1-AE1B-247D47C59E9E}" type="pres">
      <dgm:prSet presAssocID="{E54F3699-761A-4C72-8636-A2B746ED5D51}" presName="parentText" presStyleLbl="node1" presStyleIdx="1" presStyleCnt="2" custScaleX="118654" custLinFactNeighborX="-86056" custLinFactNeighborY="14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268C5-29EE-4F18-8FE1-8B3F02500A3D}" type="presOf" srcId="{99CA9F94-8394-4EBE-92B8-3AC6FC323B61}" destId="{2F8D9BED-59CB-46A0-B08C-D4BA96496D32}" srcOrd="0" destOrd="0" presId="urn:microsoft.com/office/officeart/2005/8/layout/vList5"/>
    <dgm:cxn modelId="{C173B168-4083-4BB6-AD4D-42B8A60F283D}" srcId="{99CA9F94-8394-4EBE-92B8-3AC6FC323B61}" destId="{E54F3699-761A-4C72-8636-A2B746ED5D51}" srcOrd="1" destOrd="0" parTransId="{0056BA2A-D793-4AE2-871E-1362C69F348A}" sibTransId="{11C4B271-5E95-4EBB-A2F9-4426183C732C}"/>
    <dgm:cxn modelId="{B6A76941-CF79-41DC-987D-A08402967E20}" type="presOf" srcId="{E54F3699-761A-4C72-8636-A2B746ED5D51}" destId="{239FFF63-AD77-4AC1-AE1B-247D47C59E9E}" srcOrd="0" destOrd="0" presId="urn:microsoft.com/office/officeart/2005/8/layout/vList5"/>
    <dgm:cxn modelId="{D7BEF9D7-1754-4337-AC06-CE6321D3FB7A}" type="presOf" srcId="{4B59C216-E4E4-4455-9235-CC403413AA4C}" destId="{9978A70C-A5B2-41E2-93DF-A2D9F1ACDDA9}" srcOrd="0" destOrd="0" presId="urn:microsoft.com/office/officeart/2005/8/layout/vList5"/>
    <dgm:cxn modelId="{3B58EDA4-43DA-4D27-B138-C9B06665F050}" srcId="{99CA9F94-8394-4EBE-92B8-3AC6FC323B61}" destId="{4B59C216-E4E4-4455-9235-CC403413AA4C}" srcOrd="0" destOrd="0" parTransId="{608B7F5F-150D-49F8-AC21-25DF84B78669}" sibTransId="{62A11E12-4FA8-43B2-912E-D1BCE2B68AEA}"/>
    <dgm:cxn modelId="{96FE2575-3A52-49A5-9A3D-BA4352A76AF0}" type="presParOf" srcId="{2F8D9BED-59CB-46A0-B08C-D4BA96496D32}" destId="{7E872156-3A44-4743-981E-C868EEFD5687}" srcOrd="0" destOrd="0" presId="urn:microsoft.com/office/officeart/2005/8/layout/vList5"/>
    <dgm:cxn modelId="{6D4A54B3-E82D-4A24-8612-4C24C8B79448}" type="presParOf" srcId="{7E872156-3A44-4743-981E-C868EEFD5687}" destId="{9978A70C-A5B2-41E2-93DF-A2D9F1ACDDA9}" srcOrd="0" destOrd="0" presId="urn:microsoft.com/office/officeart/2005/8/layout/vList5"/>
    <dgm:cxn modelId="{1A3923DF-C9CA-4412-844F-CF0BF9FFE5A6}" type="presParOf" srcId="{2F8D9BED-59CB-46A0-B08C-D4BA96496D32}" destId="{8C05AAB4-E379-4917-AED3-9F997BA0B364}" srcOrd="1" destOrd="0" presId="urn:microsoft.com/office/officeart/2005/8/layout/vList5"/>
    <dgm:cxn modelId="{7990974C-CBAA-449C-88A4-01069E617670}" type="presParOf" srcId="{2F8D9BED-59CB-46A0-B08C-D4BA96496D32}" destId="{B0A3956B-9A9E-457A-83F6-DF49C3D6B52E}" srcOrd="2" destOrd="0" presId="urn:microsoft.com/office/officeart/2005/8/layout/vList5"/>
    <dgm:cxn modelId="{FC5D747E-D30D-4275-A202-6F0A70053938}" type="presParOf" srcId="{B0A3956B-9A9E-457A-83F6-DF49C3D6B52E}" destId="{239FFF63-AD77-4AC1-AE1B-247D47C59E9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12C08-60FF-4EB2-9C64-F211E158C3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3FFBA0-476A-4171-97B5-65003E6C177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de-DE" dirty="0" smtClean="0"/>
            <a:t>Sowjetischen Besatzungszone</a:t>
          </a:r>
          <a:endParaRPr lang="ru-RU" dirty="0"/>
        </a:p>
      </dgm:t>
    </dgm:pt>
    <dgm:pt modelId="{3E33D5CF-6996-471B-A66A-F50F39890822}" type="parTrans" cxnId="{D0334B65-957A-443A-8092-755894827B8F}">
      <dgm:prSet/>
      <dgm:spPr/>
      <dgm:t>
        <a:bodyPr/>
        <a:lstStyle/>
        <a:p>
          <a:endParaRPr lang="ru-RU"/>
        </a:p>
      </dgm:t>
    </dgm:pt>
    <dgm:pt modelId="{5A956F96-73D9-42C7-BCDB-AB728C027B2E}" type="sibTrans" cxnId="{D0334B65-957A-443A-8092-755894827B8F}">
      <dgm:prSet/>
      <dgm:spPr/>
      <dgm:t>
        <a:bodyPr/>
        <a:lstStyle/>
        <a:p>
          <a:endParaRPr lang="ru-RU"/>
        </a:p>
      </dgm:t>
    </dgm:pt>
    <dgm:pt modelId="{A544CC3E-8B23-4487-B4B6-8E91E2BBC0B8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de-DE" dirty="0" smtClean="0"/>
            <a:t>Die </a:t>
          </a:r>
          <a:r>
            <a:rPr lang="de-DE" smtClean="0"/>
            <a:t>Hauptstadt </a:t>
          </a:r>
          <a:r>
            <a:rPr lang="de-DE" smtClean="0"/>
            <a:t>-Berlin(sein östlicher Teil)</a:t>
          </a:r>
          <a:endParaRPr lang="ru-RU" dirty="0"/>
        </a:p>
      </dgm:t>
    </dgm:pt>
    <dgm:pt modelId="{844B2632-9AED-4080-BF9B-4D54CF8623F8}" type="parTrans" cxnId="{DEA3834F-24B1-4F78-9F3E-006D98FEB39D}">
      <dgm:prSet/>
      <dgm:spPr/>
      <dgm:t>
        <a:bodyPr/>
        <a:lstStyle/>
        <a:p>
          <a:endParaRPr lang="ru-RU"/>
        </a:p>
      </dgm:t>
    </dgm:pt>
    <dgm:pt modelId="{85FE9ED1-8209-4807-BB0D-5C89E7BB957F}" type="sibTrans" cxnId="{DEA3834F-24B1-4F78-9F3E-006D98FEB39D}">
      <dgm:prSet/>
      <dgm:spPr/>
      <dgm:t>
        <a:bodyPr/>
        <a:lstStyle/>
        <a:p>
          <a:endParaRPr lang="ru-RU"/>
        </a:p>
      </dgm:t>
    </dgm:pt>
    <dgm:pt modelId="{7B0BE767-B77F-4210-930D-876A902945D3}" type="pres">
      <dgm:prSet presAssocID="{B2F12C08-60FF-4EB2-9C64-F211E158C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6B4A1-E8D6-491C-B69E-55D4E279944A}" type="pres">
      <dgm:prSet presAssocID="{8B3FFBA0-476A-4171-97B5-65003E6C1770}" presName="parentText" presStyleLbl="node1" presStyleIdx="0" presStyleCnt="2" custLinFactNeighborX="-1499" custLinFactNeighborY="85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2DC56-1ECF-435D-B2E8-AA0107A09322}" type="pres">
      <dgm:prSet presAssocID="{5A956F96-73D9-42C7-BCDB-AB728C027B2E}" presName="spacer" presStyleCnt="0"/>
      <dgm:spPr/>
    </dgm:pt>
    <dgm:pt modelId="{AC107D61-8DC1-4ED0-A5CF-F76C0790AE9D}" type="pres">
      <dgm:prSet presAssocID="{A544CC3E-8B23-4487-B4B6-8E91E2BBC0B8}" presName="parentText" presStyleLbl="node1" presStyleIdx="1" presStyleCnt="2" custScaleY="107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0F1839-4D5A-4055-A3A7-7DAFA29F2238}" type="presOf" srcId="{8B3FFBA0-476A-4171-97B5-65003E6C1770}" destId="{DA56B4A1-E8D6-491C-B69E-55D4E279944A}" srcOrd="0" destOrd="0" presId="urn:microsoft.com/office/officeart/2005/8/layout/vList2"/>
    <dgm:cxn modelId="{368E60F6-9456-45FA-BB8D-FBBD64C6DF70}" type="presOf" srcId="{B2F12C08-60FF-4EB2-9C64-F211E158C3BE}" destId="{7B0BE767-B77F-4210-930D-876A902945D3}" srcOrd="0" destOrd="0" presId="urn:microsoft.com/office/officeart/2005/8/layout/vList2"/>
    <dgm:cxn modelId="{2A519373-BC4B-4456-A369-13C2BCF6A271}" type="presOf" srcId="{A544CC3E-8B23-4487-B4B6-8E91E2BBC0B8}" destId="{AC107D61-8DC1-4ED0-A5CF-F76C0790AE9D}" srcOrd="0" destOrd="0" presId="urn:microsoft.com/office/officeart/2005/8/layout/vList2"/>
    <dgm:cxn modelId="{D0334B65-957A-443A-8092-755894827B8F}" srcId="{B2F12C08-60FF-4EB2-9C64-F211E158C3BE}" destId="{8B3FFBA0-476A-4171-97B5-65003E6C1770}" srcOrd="0" destOrd="0" parTransId="{3E33D5CF-6996-471B-A66A-F50F39890822}" sibTransId="{5A956F96-73D9-42C7-BCDB-AB728C027B2E}"/>
    <dgm:cxn modelId="{DEA3834F-24B1-4F78-9F3E-006D98FEB39D}" srcId="{B2F12C08-60FF-4EB2-9C64-F211E158C3BE}" destId="{A544CC3E-8B23-4487-B4B6-8E91E2BBC0B8}" srcOrd="1" destOrd="0" parTransId="{844B2632-9AED-4080-BF9B-4D54CF8623F8}" sibTransId="{85FE9ED1-8209-4807-BB0D-5C89E7BB957F}"/>
    <dgm:cxn modelId="{A8BC974D-7853-4880-AF29-51E404DD9596}" type="presParOf" srcId="{7B0BE767-B77F-4210-930D-876A902945D3}" destId="{DA56B4A1-E8D6-491C-B69E-55D4E279944A}" srcOrd="0" destOrd="0" presId="urn:microsoft.com/office/officeart/2005/8/layout/vList2"/>
    <dgm:cxn modelId="{0BF97743-9132-4C4F-8AE8-AA6513294C75}" type="presParOf" srcId="{7B0BE767-B77F-4210-930D-876A902945D3}" destId="{EFE2DC56-1ECF-435D-B2E8-AA0107A09322}" srcOrd="1" destOrd="0" presId="urn:microsoft.com/office/officeart/2005/8/layout/vList2"/>
    <dgm:cxn modelId="{D00F2192-10EC-4B72-8ACB-B5D3EE5B194F}" type="presParOf" srcId="{7B0BE767-B77F-4210-930D-876A902945D3}" destId="{AC107D61-8DC1-4ED0-A5CF-F76C0790AE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4D1EE-F53F-480F-BD5D-CACE090FAF9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526DD-B799-49DE-96E6-5C1CBC9E084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4000" dirty="0" smtClean="0"/>
            <a:t>Es gab keine</a:t>
          </a:r>
          <a:r>
            <a:rPr lang="de-DE" sz="1300" dirty="0" smtClean="0"/>
            <a:t> </a:t>
          </a:r>
          <a:endParaRPr lang="ru-RU" sz="1300" dirty="0" smtClean="0"/>
        </a:p>
        <a:p>
          <a:pPr algn="l" rtl="0"/>
          <a:endParaRPr lang="ru-RU" sz="1700" dirty="0"/>
        </a:p>
      </dgm:t>
    </dgm:pt>
    <dgm:pt modelId="{72427818-E63C-4443-85F5-CEB6AE1EBCBF}" type="parTrans" cxnId="{94E6DC38-52FC-4F51-B860-81852A9C2CAA}">
      <dgm:prSet/>
      <dgm:spPr/>
      <dgm:t>
        <a:bodyPr/>
        <a:lstStyle/>
        <a:p>
          <a:endParaRPr lang="ru-RU"/>
        </a:p>
      </dgm:t>
    </dgm:pt>
    <dgm:pt modelId="{29BF7C0B-F229-491B-A9EF-FC76FA5714EF}" type="sibTrans" cxnId="{94E6DC38-52FC-4F51-B860-81852A9C2CA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F356062-D597-4364-B3ED-3D8E7E245F6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de-DE" sz="3200" dirty="0" smtClean="0"/>
            <a:t>privaten Fabrikbesitzer,</a:t>
          </a:r>
          <a:endParaRPr lang="ru-RU" sz="3200" dirty="0"/>
        </a:p>
      </dgm:t>
    </dgm:pt>
    <dgm:pt modelId="{E27D2EE2-C7DC-4BFA-A7E4-1F82F2B379C9}" type="parTrans" cxnId="{740304C9-6A5D-48AD-8EB8-7ED773726FE0}">
      <dgm:prSet/>
      <dgm:spPr/>
      <dgm:t>
        <a:bodyPr/>
        <a:lstStyle/>
        <a:p>
          <a:endParaRPr lang="ru-RU"/>
        </a:p>
      </dgm:t>
    </dgm:pt>
    <dgm:pt modelId="{8B585056-894C-498F-924B-05A538DE949F}" type="sibTrans" cxnId="{740304C9-6A5D-48AD-8EB8-7ED773726FE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D5CF302-0E6A-4E43-844A-0CB5625A75B1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32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200" dirty="0" smtClean="0"/>
            <a:t>privaten Bauernhöfe, </a:t>
          </a:r>
          <a:endParaRPr lang="ru-RU" sz="3200" dirty="0" smtClean="0"/>
        </a:p>
        <a:p>
          <a:pPr rtl="0"/>
          <a:endParaRPr lang="ru-RU" sz="3200" dirty="0"/>
        </a:p>
      </dgm:t>
    </dgm:pt>
    <dgm:pt modelId="{79E51CCF-2FCB-4A32-A9F4-D093F97844EE}" type="parTrans" cxnId="{33170367-A729-4081-B078-C2846A374F14}">
      <dgm:prSet/>
      <dgm:spPr/>
      <dgm:t>
        <a:bodyPr/>
        <a:lstStyle/>
        <a:p>
          <a:endParaRPr lang="ru-RU"/>
        </a:p>
      </dgm:t>
    </dgm:pt>
    <dgm:pt modelId="{92570936-DCFB-4C27-A9F1-810B00F3710C}" type="sibTrans" cxnId="{33170367-A729-4081-B078-C2846A374F1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CF1AC11-9B81-46C9-8BE1-15FFAC491F9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32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200" dirty="0" smtClean="0"/>
            <a:t>keine privaten Hausbesitzer</a:t>
          </a:r>
          <a:r>
            <a:rPr lang="de-DE" sz="1400" dirty="0" smtClean="0"/>
            <a:t>. </a:t>
          </a:r>
          <a:endParaRPr lang="ru-RU" sz="1400" dirty="0" smtClean="0"/>
        </a:p>
        <a:p>
          <a:pPr rtl="0"/>
          <a:endParaRPr lang="ru-RU" sz="3200" dirty="0"/>
        </a:p>
      </dgm:t>
    </dgm:pt>
    <dgm:pt modelId="{F9CE839B-FC1C-4EA8-8D1D-B08451C19E2B}" type="parTrans" cxnId="{C3F82288-ECDD-4425-930D-7982E79CD975}">
      <dgm:prSet/>
      <dgm:spPr/>
      <dgm:t>
        <a:bodyPr/>
        <a:lstStyle/>
        <a:p>
          <a:endParaRPr lang="ru-RU"/>
        </a:p>
      </dgm:t>
    </dgm:pt>
    <dgm:pt modelId="{D6F4564F-E1D2-4986-8003-E9E132EE3863}" type="sibTrans" cxnId="{C3F82288-ECDD-4425-930D-7982E79CD975}">
      <dgm:prSet/>
      <dgm:spPr/>
      <dgm:t>
        <a:bodyPr/>
        <a:lstStyle/>
        <a:p>
          <a:endParaRPr lang="ru-RU"/>
        </a:p>
      </dgm:t>
    </dgm:pt>
    <dgm:pt modelId="{B84A1C68-7CE2-40DD-A3CE-80DBA922EF2E}" type="pres">
      <dgm:prSet presAssocID="{BF44D1EE-F53F-480F-BD5D-CACE090FAF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2FB5D-19CB-4BC6-BF04-A1AEE3876EF7}" type="pres">
      <dgm:prSet presAssocID="{BF44D1EE-F53F-480F-BD5D-CACE090FAF95}" presName="dummyMaxCanvas" presStyleCnt="0">
        <dgm:presLayoutVars/>
      </dgm:prSet>
      <dgm:spPr/>
    </dgm:pt>
    <dgm:pt modelId="{358784CA-1A35-42BF-9D6F-9B22CB8B638A}" type="pres">
      <dgm:prSet presAssocID="{BF44D1EE-F53F-480F-BD5D-CACE090FAF95}" presName="FourNodes_1" presStyleLbl="node1" presStyleIdx="0" presStyleCnt="4" custScaleX="63407" custScaleY="91388" custLinFactNeighborX="13991" custLinFactNeighborY="-4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8B513-5D9D-4BCA-A1D1-E688D4C2EA0B}" type="pres">
      <dgm:prSet presAssocID="{BF44D1EE-F53F-480F-BD5D-CACE090FAF9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07870-82C8-4D85-9106-EBB4983D9462}" type="pres">
      <dgm:prSet presAssocID="{BF44D1EE-F53F-480F-BD5D-CACE090FAF9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69F93-3052-4372-A56C-808787141594}" type="pres">
      <dgm:prSet presAssocID="{BF44D1EE-F53F-480F-BD5D-CACE090FAF95}" presName="FourNodes_4" presStyleLbl="node1" presStyleIdx="3" presStyleCnt="4" custLinFactNeighborX="424" custLinFactNeighborY="9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F64C3-F795-4126-9BDE-D6ABA59AB339}" type="pres">
      <dgm:prSet presAssocID="{BF44D1EE-F53F-480F-BD5D-CACE090FAF9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036A6-8B54-43DD-923B-D90B764BD82D}" type="pres">
      <dgm:prSet presAssocID="{BF44D1EE-F53F-480F-BD5D-CACE090FAF9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E4EE5-E82B-457C-9ED4-04370C9A66C2}" type="pres">
      <dgm:prSet presAssocID="{BF44D1EE-F53F-480F-BD5D-CACE090FAF9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16F69-F7AC-4D4F-B415-0829578327BA}" type="pres">
      <dgm:prSet presAssocID="{BF44D1EE-F53F-480F-BD5D-CACE090FAF9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2F0A5-1B8D-4426-946B-37ACC2FEE253}" type="pres">
      <dgm:prSet presAssocID="{BF44D1EE-F53F-480F-BD5D-CACE090FAF9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01A8D-7ED9-4F0F-B704-C00BA9A0620D}" type="pres">
      <dgm:prSet presAssocID="{BF44D1EE-F53F-480F-BD5D-CACE090FAF9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0DB86-BF6A-4395-B3DC-D6F135C04FE9}" type="pres">
      <dgm:prSet presAssocID="{BF44D1EE-F53F-480F-BD5D-CACE090FAF9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732E5-B0A6-41F9-841E-9FE8D5559A3D}" type="presOf" srcId="{BF44D1EE-F53F-480F-BD5D-CACE090FAF95}" destId="{B84A1C68-7CE2-40DD-A3CE-80DBA922EF2E}" srcOrd="0" destOrd="0" presId="urn:microsoft.com/office/officeart/2005/8/layout/vProcess5"/>
    <dgm:cxn modelId="{56B481D0-48BC-4B4C-AECD-C407B414D480}" type="presOf" srcId="{290526DD-B799-49DE-96E6-5C1CBC9E084E}" destId="{358784CA-1A35-42BF-9D6F-9B22CB8B638A}" srcOrd="0" destOrd="0" presId="urn:microsoft.com/office/officeart/2005/8/layout/vProcess5"/>
    <dgm:cxn modelId="{33170367-A729-4081-B078-C2846A374F14}" srcId="{BF44D1EE-F53F-480F-BD5D-CACE090FAF95}" destId="{9D5CF302-0E6A-4E43-844A-0CB5625A75B1}" srcOrd="2" destOrd="0" parTransId="{79E51CCF-2FCB-4A32-A9F4-D093F97844EE}" sibTransId="{92570936-DCFB-4C27-A9F1-810B00F3710C}"/>
    <dgm:cxn modelId="{FD6C7734-40F9-4D77-A105-FDA891FEF23A}" type="presOf" srcId="{9CF1AC11-9B81-46C9-8BE1-15FFAC491F90}" destId="{AEA0DB86-BF6A-4395-B3DC-D6F135C04FE9}" srcOrd="1" destOrd="0" presId="urn:microsoft.com/office/officeart/2005/8/layout/vProcess5"/>
    <dgm:cxn modelId="{B9F5B969-EEDC-43A4-B4F3-1DE5C7B651F4}" type="presOf" srcId="{29BF7C0B-F229-491B-A9EF-FC76FA5714EF}" destId="{35AF64C3-F795-4126-9BDE-D6ABA59AB339}" srcOrd="0" destOrd="0" presId="urn:microsoft.com/office/officeart/2005/8/layout/vProcess5"/>
    <dgm:cxn modelId="{D6FCEBCC-0C78-41CE-A8D9-BCAF54A67729}" type="presOf" srcId="{9D5CF302-0E6A-4E43-844A-0CB5625A75B1}" destId="{1A907870-82C8-4D85-9106-EBB4983D9462}" srcOrd="0" destOrd="0" presId="urn:microsoft.com/office/officeart/2005/8/layout/vProcess5"/>
    <dgm:cxn modelId="{740304C9-6A5D-48AD-8EB8-7ED773726FE0}" srcId="{BF44D1EE-F53F-480F-BD5D-CACE090FAF95}" destId="{6F356062-D597-4364-B3ED-3D8E7E245F6A}" srcOrd="1" destOrd="0" parTransId="{E27D2EE2-C7DC-4BFA-A7E4-1F82F2B379C9}" sibTransId="{8B585056-894C-498F-924B-05A538DE949F}"/>
    <dgm:cxn modelId="{E6775787-88DE-4242-A03E-99DD841195E9}" type="presOf" srcId="{6F356062-D597-4364-B3ED-3D8E7E245F6A}" destId="{2A08B513-5D9D-4BCA-A1D1-E688D4C2EA0B}" srcOrd="0" destOrd="0" presId="urn:microsoft.com/office/officeart/2005/8/layout/vProcess5"/>
    <dgm:cxn modelId="{25112ADD-C2AD-4BC2-A207-4157375BC88F}" type="presOf" srcId="{9D5CF302-0E6A-4E43-844A-0CB5625A75B1}" destId="{0F501A8D-7ED9-4F0F-B704-C00BA9A0620D}" srcOrd="1" destOrd="0" presId="urn:microsoft.com/office/officeart/2005/8/layout/vProcess5"/>
    <dgm:cxn modelId="{C3F82288-ECDD-4425-930D-7982E79CD975}" srcId="{BF44D1EE-F53F-480F-BD5D-CACE090FAF95}" destId="{9CF1AC11-9B81-46C9-8BE1-15FFAC491F90}" srcOrd="3" destOrd="0" parTransId="{F9CE839B-FC1C-4EA8-8D1D-B08451C19E2B}" sibTransId="{D6F4564F-E1D2-4986-8003-E9E132EE3863}"/>
    <dgm:cxn modelId="{996AA6A3-2DF5-44A1-9201-CCEE50A2BC47}" type="presOf" srcId="{92570936-DCFB-4C27-A9F1-810B00F3710C}" destId="{1D0E4EE5-E82B-457C-9ED4-04370C9A66C2}" srcOrd="0" destOrd="0" presId="urn:microsoft.com/office/officeart/2005/8/layout/vProcess5"/>
    <dgm:cxn modelId="{94E6DC38-52FC-4F51-B860-81852A9C2CAA}" srcId="{BF44D1EE-F53F-480F-BD5D-CACE090FAF95}" destId="{290526DD-B799-49DE-96E6-5C1CBC9E084E}" srcOrd="0" destOrd="0" parTransId="{72427818-E63C-4443-85F5-CEB6AE1EBCBF}" sibTransId="{29BF7C0B-F229-491B-A9EF-FC76FA5714EF}"/>
    <dgm:cxn modelId="{891215B0-AB32-442E-AF48-5A10FF351629}" type="presOf" srcId="{9CF1AC11-9B81-46C9-8BE1-15FFAC491F90}" destId="{EAE69F93-3052-4372-A56C-808787141594}" srcOrd="0" destOrd="0" presId="urn:microsoft.com/office/officeart/2005/8/layout/vProcess5"/>
    <dgm:cxn modelId="{3D79412A-BD45-474A-BA87-EC04A9382487}" type="presOf" srcId="{290526DD-B799-49DE-96E6-5C1CBC9E084E}" destId="{05116F69-F7AC-4D4F-B415-0829578327BA}" srcOrd="1" destOrd="0" presId="urn:microsoft.com/office/officeart/2005/8/layout/vProcess5"/>
    <dgm:cxn modelId="{7305C63D-25C7-4D2C-8087-43458125A7D6}" type="presOf" srcId="{6F356062-D597-4364-B3ED-3D8E7E245F6A}" destId="{67C2F0A5-1B8D-4426-946B-37ACC2FEE253}" srcOrd="1" destOrd="0" presId="urn:microsoft.com/office/officeart/2005/8/layout/vProcess5"/>
    <dgm:cxn modelId="{35AB5D65-C624-4D98-8FEF-4E4AA56B45DE}" type="presOf" srcId="{8B585056-894C-498F-924B-05A538DE949F}" destId="{AC5036A6-8B54-43DD-923B-D90B764BD82D}" srcOrd="0" destOrd="0" presId="urn:microsoft.com/office/officeart/2005/8/layout/vProcess5"/>
    <dgm:cxn modelId="{D4478164-CC60-4135-A9B3-A53E37ADD154}" type="presParOf" srcId="{B84A1C68-7CE2-40DD-A3CE-80DBA922EF2E}" destId="{83A2FB5D-19CB-4BC6-BF04-A1AEE3876EF7}" srcOrd="0" destOrd="0" presId="urn:microsoft.com/office/officeart/2005/8/layout/vProcess5"/>
    <dgm:cxn modelId="{84B423D7-BD82-4D6D-B162-7DD8D0E75933}" type="presParOf" srcId="{B84A1C68-7CE2-40DD-A3CE-80DBA922EF2E}" destId="{358784CA-1A35-42BF-9D6F-9B22CB8B638A}" srcOrd="1" destOrd="0" presId="urn:microsoft.com/office/officeart/2005/8/layout/vProcess5"/>
    <dgm:cxn modelId="{DB0EA56E-77CE-4E64-BFC1-D7EC74543D1F}" type="presParOf" srcId="{B84A1C68-7CE2-40DD-A3CE-80DBA922EF2E}" destId="{2A08B513-5D9D-4BCA-A1D1-E688D4C2EA0B}" srcOrd="2" destOrd="0" presId="urn:microsoft.com/office/officeart/2005/8/layout/vProcess5"/>
    <dgm:cxn modelId="{9C473525-C831-4C96-A63A-ACC8A017F638}" type="presParOf" srcId="{B84A1C68-7CE2-40DD-A3CE-80DBA922EF2E}" destId="{1A907870-82C8-4D85-9106-EBB4983D9462}" srcOrd="3" destOrd="0" presId="urn:microsoft.com/office/officeart/2005/8/layout/vProcess5"/>
    <dgm:cxn modelId="{F687BEBC-E1E9-4450-9F28-3B93DB9C671C}" type="presParOf" srcId="{B84A1C68-7CE2-40DD-A3CE-80DBA922EF2E}" destId="{EAE69F93-3052-4372-A56C-808787141594}" srcOrd="4" destOrd="0" presId="urn:microsoft.com/office/officeart/2005/8/layout/vProcess5"/>
    <dgm:cxn modelId="{2F16ED19-D74A-44C3-8BA2-73B9F4240386}" type="presParOf" srcId="{B84A1C68-7CE2-40DD-A3CE-80DBA922EF2E}" destId="{35AF64C3-F795-4126-9BDE-D6ABA59AB339}" srcOrd="5" destOrd="0" presId="urn:microsoft.com/office/officeart/2005/8/layout/vProcess5"/>
    <dgm:cxn modelId="{6B79A638-8502-44DC-B925-FE06F111D9E1}" type="presParOf" srcId="{B84A1C68-7CE2-40DD-A3CE-80DBA922EF2E}" destId="{AC5036A6-8B54-43DD-923B-D90B764BD82D}" srcOrd="6" destOrd="0" presId="urn:microsoft.com/office/officeart/2005/8/layout/vProcess5"/>
    <dgm:cxn modelId="{54A14EBB-BDDA-4C27-8E86-3F9A49DE01D5}" type="presParOf" srcId="{B84A1C68-7CE2-40DD-A3CE-80DBA922EF2E}" destId="{1D0E4EE5-E82B-457C-9ED4-04370C9A66C2}" srcOrd="7" destOrd="0" presId="urn:microsoft.com/office/officeart/2005/8/layout/vProcess5"/>
    <dgm:cxn modelId="{B07E2CF0-C30B-4F6B-97D0-198E5A1ADAC7}" type="presParOf" srcId="{B84A1C68-7CE2-40DD-A3CE-80DBA922EF2E}" destId="{05116F69-F7AC-4D4F-B415-0829578327BA}" srcOrd="8" destOrd="0" presId="urn:microsoft.com/office/officeart/2005/8/layout/vProcess5"/>
    <dgm:cxn modelId="{0B6456D3-541E-429B-883E-59C0DB259FC9}" type="presParOf" srcId="{B84A1C68-7CE2-40DD-A3CE-80DBA922EF2E}" destId="{67C2F0A5-1B8D-4426-946B-37ACC2FEE253}" srcOrd="9" destOrd="0" presId="urn:microsoft.com/office/officeart/2005/8/layout/vProcess5"/>
    <dgm:cxn modelId="{48207CD4-9CE0-4E7B-9ABA-06F891CA6DF9}" type="presParOf" srcId="{B84A1C68-7CE2-40DD-A3CE-80DBA922EF2E}" destId="{0F501A8D-7ED9-4F0F-B704-C00BA9A0620D}" srcOrd="10" destOrd="0" presId="urn:microsoft.com/office/officeart/2005/8/layout/vProcess5"/>
    <dgm:cxn modelId="{9E1DD132-B54A-4CE4-B0FD-C5E132FFD94D}" type="presParOf" srcId="{B84A1C68-7CE2-40DD-A3CE-80DBA922EF2E}" destId="{AEA0DB86-BF6A-4395-B3DC-D6F135C04F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F6861F-E029-4B7D-A732-E3F5E74DCD8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C93BF-D94E-48A8-AAAA-21C10E30363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57150">
          <a:solidFill>
            <a:schemeClr val="bg1"/>
          </a:solidFill>
        </a:ln>
      </dgm:spPr>
      <dgm:t>
        <a:bodyPr/>
        <a:lstStyle/>
        <a:p>
          <a:pPr rtl="0"/>
          <a:r>
            <a:rPr lang="de-DE" u="sng" dirty="0" smtClean="0"/>
            <a:t>Sommer und Herbst 1989 </a:t>
          </a:r>
          <a:r>
            <a:rPr lang="de-DE" dirty="0" smtClean="0"/>
            <a:t>flohen 1 225 000 Menschen aus der DDR.</a:t>
          </a:r>
          <a:endParaRPr lang="ru-RU" dirty="0"/>
        </a:p>
      </dgm:t>
    </dgm:pt>
    <dgm:pt modelId="{B0EDDCE1-511E-4711-B4FE-ECF36D624DE3}" type="parTrans" cxnId="{A12ED1D3-BBA8-4644-9A80-F14D40935EF1}">
      <dgm:prSet/>
      <dgm:spPr/>
      <dgm:t>
        <a:bodyPr/>
        <a:lstStyle/>
        <a:p>
          <a:endParaRPr lang="ru-RU"/>
        </a:p>
      </dgm:t>
    </dgm:pt>
    <dgm:pt modelId="{263F00A6-E37F-4DB1-8FDD-06A7C887410B}" type="sibTrans" cxnId="{A12ED1D3-BBA8-4644-9A80-F14D40935EF1}">
      <dgm:prSet/>
      <dgm:spPr/>
      <dgm:t>
        <a:bodyPr/>
        <a:lstStyle/>
        <a:p>
          <a:endParaRPr lang="ru-RU"/>
        </a:p>
      </dgm:t>
    </dgm:pt>
    <dgm:pt modelId="{40C3AC95-CD19-4306-8A79-A33D339D067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bg1"/>
          </a:solidFill>
        </a:ln>
      </dgm:spPr>
      <dgm:t>
        <a:bodyPr/>
        <a:lstStyle/>
        <a:p>
          <a:pPr rtl="0"/>
          <a:r>
            <a:rPr lang="de-DE" u="sng" dirty="0" smtClean="0"/>
            <a:t>Im Herbst 1989 </a:t>
          </a:r>
          <a:r>
            <a:rPr lang="ru-RU" dirty="0" smtClean="0"/>
            <a:t>-</a:t>
          </a:r>
          <a:r>
            <a:rPr lang="de-DE" dirty="0" smtClean="0"/>
            <a:t> in der DDR große, friedliche Demonstrationen. </a:t>
          </a:r>
          <a:endParaRPr lang="de-DE" dirty="0"/>
        </a:p>
      </dgm:t>
    </dgm:pt>
    <dgm:pt modelId="{2785D701-D9E4-4B14-A0F6-BD3E5B05280B}" type="parTrans" cxnId="{D489496C-8E28-47CA-999C-462A8B0BCE33}">
      <dgm:prSet/>
      <dgm:spPr/>
      <dgm:t>
        <a:bodyPr/>
        <a:lstStyle/>
        <a:p>
          <a:endParaRPr lang="ru-RU"/>
        </a:p>
      </dgm:t>
    </dgm:pt>
    <dgm:pt modelId="{480B183E-002B-4BF4-994F-2735A20591D2}" type="sibTrans" cxnId="{D489496C-8E28-47CA-999C-462A8B0BCE33}">
      <dgm:prSet/>
      <dgm:spPr/>
      <dgm:t>
        <a:bodyPr/>
        <a:lstStyle/>
        <a:p>
          <a:endParaRPr lang="ru-RU"/>
        </a:p>
      </dgm:t>
    </dgm:pt>
    <dgm:pt modelId="{4213741E-3320-4263-AE05-70CD4E79D60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57150">
          <a:solidFill>
            <a:schemeClr val="bg1"/>
          </a:solidFill>
        </a:ln>
      </dgm:spPr>
      <dgm:t>
        <a:bodyPr/>
        <a:lstStyle/>
        <a:p>
          <a:pPr rtl="0"/>
          <a:r>
            <a:rPr lang="de-DE" b="1" i="1" dirty="0" smtClean="0"/>
            <a:t>Die Demonstranten </a:t>
          </a:r>
          <a:r>
            <a:rPr lang="de-DE" dirty="0" smtClean="0"/>
            <a:t>forderten Reisefreiheit, Meinungsfreiheit, Pressefreiheit und freie Wahlen.</a:t>
          </a:r>
          <a:endParaRPr lang="ru-RU" dirty="0"/>
        </a:p>
      </dgm:t>
    </dgm:pt>
    <dgm:pt modelId="{EA0C3EAF-1DE5-4347-AD3B-52898682159C}" type="parTrans" cxnId="{7F2A25A2-D0A5-4F88-99B7-7A59C6F88F8A}">
      <dgm:prSet/>
      <dgm:spPr/>
      <dgm:t>
        <a:bodyPr/>
        <a:lstStyle/>
        <a:p>
          <a:endParaRPr lang="ru-RU"/>
        </a:p>
      </dgm:t>
    </dgm:pt>
    <dgm:pt modelId="{EA8D825B-B74C-4688-9AC6-E97FBF1B7473}" type="sibTrans" cxnId="{7F2A25A2-D0A5-4F88-99B7-7A59C6F88F8A}">
      <dgm:prSet/>
      <dgm:spPr/>
      <dgm:t>
        <a:bodyPr/>
        <a:lstStyle/>
        <a:p>
          <a:endParaRPr lang="ru-RU"/>
        </a:p>
      </dgm:t>
    </dgm:pt>
    <dgm:pt modelId="{E20D9B95-B328-426F-844A-B11DC0FA9D65}" type="pres">
      <dgm:prSet presAssocID="{6BF6861F-E029-4B7D-A732-E3F5E74DCD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477D6-703F-4EAC-84DA-D08716382159}" type="pres">
      <dgm:prSet presAssocID="{F8BC93BF-D94E-48A8-AAAA-21C10E303633}" presName="circle1" presStyleLbl="node1" presStyleIdx="0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chemeClr val="bg1"/>
          </a:solidFill>
        </a:ln>
      </dgm:spPr>
    </dgm:pt>
    <dgm:pt modelId="{D69DD0C2-25BC-422D-A785-E8509C70BDA0}" type="pres">
      <dgm:prSet presAssocID="{F8BC93BF-D94E-48A8-AAAA-21C10E303633}" presName="space" presStyleCnt="0"/>
      <dgm:spPr/>
    </dgm:pt>
    <dgm:pt modelId="{9DADEFFB-2178-44FD-848E-983D4E9ACB60}" type="pres">
      <dgm:prSet presAssocID="{F8BC93BF-D94E-48A8-AAAA-21C10E303633}" presName="rect1" presStyleLbl="alignAcc1" presStyleIdx="0" presStyleCnt="3"/>
      <dgm:spPr/>
      <dgm:t>
        <a:bodyPr/>
        <a:lstStyle/>
        <a:p>
          <a:endParaRPr lang="ru-RU"/>
        </a:p>
      </dgm:t>
    </dgm:pt>
    <dgm:pt modelId="{3845B79D-0544-4634-AE7E-360D8E233D9E}" type="pres">
      <dgm:prSet presAssocID="{40C3AC95-CD19-4306-8A79-A33D339D067E}" presName="vertSpace2" presStyleLbl="node1" presStyleIdx="0" presStyleCnt="3"/>
      <dgm:spPr/>
    </dgm:pt>
    <dgm:pt modelId="{A667E1AA-2D3A-42A3-A386-49D99072DB1D}" type="pres">
      <dgm:prSet presAssocID="{40C3AC95-CD19-4306-8A79-A33D339D067E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bg1"/>
          </a:solidFill>
        </a:ln>
      </dgm:spPr>
    </dgm:pt>
    <dgm:pt modelId="{BE804B61-F697-4857-90E3-7BED91791D54}" type="pres">
      <dgm:prSet presAssocID="{40C3AC95-CD19-4306-8A79-A33D339D067E}" presName="rect2" presStyleLbl="alignAcc1" presStyleIdx="1" presStyleCnt="3"/>
      <dgm:spPr/>
      <dgm:t>
        <a:bodyPr/>
        <a:lstStyle/>
        <a:p>
          <a:endParaRPr lang="ru-RU"/>
        </a:p>
      </dgm:t>
    </dgm:pt>
    <dgm:pt modelId="{0210D426-1E9F-448E-8A3B-89CD4FA74D25}" type="pres">
      <dgm:prSet presAssocID="{4213741E-3320-4263-AE05-70CD4E79D60C}" presName="vertSpace3" presStyleLbl="node1" presStyleIdx="1" presStyleCnt="3"/>
      <dgm:spPr/>
    </dgm:pt>
    <dgm:pt modelId="{65E687CD-BCE4-402A-9172-EFB027ACD801}" type="pres">
      <dgm:prSet presAssocID="{4213741E-3320-4263-AE05-70CD4E79D60C}" presName="circle3" presStyleLbl="node1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57150">
          <a:solidFill>
            <a:schemeClr val="bg1"/>
          </a:solidFill>
        </a:ln>
      </dgm:spPr>
    </dgm:pt>
    <dgm:pt modelId="{40DE5B3A-5586-4422-BBA0-E87487842E34}" type="pres">
      <dgm:prSet presAssocID="{4213741E-3320-4263-AE05-70CD4E79D60C}" presName="rect3" presStyleLbl="alignAcc1" presStyleIdx="2" presStyleCnt="3"/>
      <dgm:spPr/>
      <dgm:t>
        <a:bodyPr/>
        <a:lstStyle/>
        <a:p>
          <a:endParaRPr lang="ru-RU"/>
        </a:p>
      </dgm:t>
    </dgm:pt>
    <dgm:pt modelId="{6EBEFFF4-DF22-47A1-9865-0C56A169DC5A}" type="pres">
      <dgm:prSet presAssocID="{F8BC93BF-D94E-48A8-AAAA-21C10E30363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11500-D83E-42CE-91B4-7F0FBFFD6E46}" type="pres">
      <dgm:prSet presAssocID="{40C3AC95-CD19-4306-8A79-A33D339D067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6F41C-BE13-49C3-9C09-4420C51B739F}" type="pres">
      <dgm:prSet presAssocID="{4213741E-3320-4263-AE05-70CD4E79D60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FE7FA-FA3C-4DAA-A60A-6EC57CC33DDF}" type="presOf" srcId="{F8BC93BF-D94E-48A8-AAAA-21C10E303633}" destId="{6EBEFFF4-DF22-47A1-9865-0C56A169DC5A}" srcOrd="1" destOrd="0" presId="urn:microsoft.com/office/officeart/2005/8/layout/target3"/>
    <dgm:cxn modelId="{7F2A25A2-D0A5-4F88-99B7-7A59C6F88F8A}" srcId="{6BF6861F-E029-4B7D-A732-E3F5E74DCD80}" destId="{4213741E-3320-4263-AE05-70CD4E79D60C}" srcOrd="2" destOrd="0" parTransId="{EA0C3EAF-1DE5-4347-AD3B-52898682159C}" sibTransId="{EA8D825B-B74C-4688-9AC6-E97FBF1B7473}"/>
    <dgm:cxn modelId="{A12ED1D3-BBA8-4644-9A80-F14D40935EF1}" srcId="{6BF6861F-E029-4B7D-A732-E3F5E74DCD80}" destId="{F8BC93BF-D94E-48A8-AAAA-21C10E303633}" srcOrd="0" destOrd="0" parTransId="{B0EDDCE1-511E-4711-B4FE-ECF36D624DE3}" sibTransId="{263F00A6-E37F-4DB1-8FDD-06A7C887410B}"/>
    <dgm:cxn modelId="{46F394A0-5C8D-4A9E-86C7-0CE5AE85792E}" type="presOf" srcId="{4213741E-3320-4263-AE05-70CD4E79D60C}" destId="{4B46F41C-BE13-49C3-9C09-4420C51B739F}" srcOrd="1" destOrd="0" presId="urn:microsoft.com/office/officeart/2005/8/layout/target3"/>
    <dgm:cxn modelId="{9327C829-F747-4386-8D1D-406E2C168EBB}" type="presOf" srcId="{40C3AC95-CD19-4306-8A79-A33D339D067E}" destId="{5A711500-D83E-42CE-91B4-7F0FBFFD6E46}" srcOrd="1" destOrd="0" presId="urn:microsoft.com/office/officeart/2005/8/layout/target3"/>
    <dgm:cxn modelId="{D489496C-8E28-47CA-999C-462A8B0BCE33}" srcId="{6BF6861F-E029-4B7D-A732-E3F5E74DCD80}" destId="{40C3AC95-CD19-4306-8A79-A33D339D067E}" srcOrd="1" destOrd="0" parTransId="{2785D701-D9E4-4B14-A0F6-BD3E5B05280B}" sibTransId="{480B183E-002B-4BF4-994F-2735A20591D2}"/>
    <dgm:cxn modelId="{FAC1F1A8-5EE7-4FF6-90BE-44B77FFC17EE}" type="presOf" srcId="{4213741E-3320-4263-AE05-70CD4E79D60C}" destId="{40DE5B3A-5586-4422-BBA0-E87487842E34}" srcOrd="0" destOrd="0" presId="urn:microsoft.com/office/officeart/2005/8/layout/target3"/>
    <dgm:cxn modelId="{28356E6D-45AF-4918-BF6B-9D81D2FE22AF}" type="presOf" srcId="{40C3AC95-CD19-4306-8A79-A33D339D067E}" destId="{BE804B61-F697-4857-90E3-7BED91791D54}" srcOrd="0" destOrd="0" presId="urn:microsoft.com/office/officeart/2005/8/layout/target3"/>
    <dgm:cxn modelId="{8998AF99-B548-4078-8473-4C6F405738B7}" type="presOf" srcId="{6BF6861F-E029-4B7D-A732-E3F5E74DCD80}" destId="{E20D9B95-B328-426F-844A-B11DC0FA9D65}" srcOrd="0" destOrd="0" presId="urn:microsoft.com/office/officeart/2005/8/layout/target3"/>
    <dgm:cxn modelId="{4D016BBD-636A-40FF-81FA-7F75E35F8675}" type="presOf" srcId="{F8BC93BF-D94E-48A8-AAAA-21C10E303633}" destId="{9DADEFFB-2178-44FD-848E-983D4E9ACB60}" srcOrd="0" destOrd="0" presId="urn:microsoft.com/office/officeart/2005/8/layout/target3"/>
    <dgm:cxn modelId="{146585B0-F16C-42FC-AB73-C07938F9C5B4}" type="presParOf" srcId="{E20D9B95-B328-426F-844A-B11DC0FA9D65}" destId="{39E477D6-703F-4EAC-84DA-D08716382159}" srcOrd="0" destOrd="0" presId="urn:microsoft.com/office/officeart/2005/8/layout/target3"/>
    <dgm:cxn modelId="{38E18D50-0C59-4297-96A3-D8586AA8ECC5}" type="presParOf" srcId="{E20D9B95-B328-426F-844A-B11DC0FA9D65}" destId="{D69DD0C2-25BC-422D-A785-E8509C70BDA0}" srcOrd="1" destOrd="0" presId="urn:microsoft.com/office/officeart/2005/8/layout/target3"/>
    <dgm:cxn modelId="{D1FACC1B-5705-4FBB-8E80-98FA7025D561}" type="presParOf" srcId="{E20D9B95-B328-426F-844A-B11DC0FA9D65}" destId="{9DADEFFB-2178-44FD-848E-983D4E9ACB60}" srcOrd="2" destOrd="0" presId="urn:microsoft.com/office/officeart/2005/8/layout/target3"/>
    <dgm:cxn modelId="{B72097D7-1A62-46B4-93B4-260F6D935AED}" type="presParOf" srcId="{E20D9B95-B328-426F-844A-B11DC0FA9D65}" destId="{3845B79D-0544-4634-AE7E-360D8E233D9E}" srcOrd="3" destOrd="0" presId="urn:microsoft.com/office/officeart/2005/8/layout/target3"/>
    <dgm:cxn modelId="{F7362207-0086-432A-916A-F45B29E4C52F}" type="presParOf" srcId="{E20D9B95-B328-426F-844A-B11DC0FA9D65}" destId="{A667E1AA-2D3A-42A3-A386-49D99072DB1D}" srcOrd="4" destOrd="0" presId="urn:microsoft.com/office/officeart/2005/8/layout/target3"/>
    <dgm:cxn modelId="{55084231-0A08-45AE-8EEB-0495DC4F4574}" type="presParOf" srcId="{E20D9B95-B328-426F-844A-B11DC0FA9D65}" destId="{BE804B61-F697-4857-90E3-7BED91791D54}" srcOrd="5" destOrd="0" presId="urn:microsoft.com/office/officeart/2005/8/layout/target3"/>
    <dgm:cxn modelId="{8DAE5CB0-78B2-4D43-9969-16A3329A481D}" type="presParOf" srcId="{E20D9B95-B328-426F-844A-B11DC0FA9D65}" destId="{0210D426-1E9F-448E-8A3B-89CD4FA74D25}" srcOrd="6" destOrd="0" presId="urn:microsoft.com/office/officeart/2005/8/layout/target3"/>
    <dgm:cxn modelId="{246F110A-679C-4812-A2E1-EC59E90348AA}" type="presParOf" srcId="{E20D9B95-B328-426F-844A-B11DC0FA9D65}" destId="{65E687CD-BCE4-402A-9172-EFB027ACD801}" srcOrd="7" destOrd="0" presId="urn:microsoft.com/office/officeart/2005/8/layout/target3"/>
    <dgm:cxn modelId="{5A1B4A94-6ADC-4EB3-88C7-0BAC007717C6}" type="presParOf" srcId="{E20D9B95-B328-426F-844A-B11DC0FA9D65}" destId="{40DE5B3A-5586-4422-BBA0-E87487842E34}" srcOrd="8" destOrd="0" presId="urn:microsoft.com/office/officeart/2005/8/layout/target3"/>
    <dgm:cxn modelId="{FBE4D534-8887-4FDF-9EEC-A0731D3CA278}" type="presParOf" srcId="{E20D9B95-B328-426F-844A-B11DC0FA9D65}" destId="{6EBEFFF4-DF22-47A1-9865-0C56A169DC5A}" srcOrd="9" destOrd="0" presId="urn:microsoft.com/office/officeart/2005/8/layout/target3"/>
    <dgm:cxn modelId="{44F0DB0E-99E4-48AB-B79D-2DC6718BB44C}" type="presParOf" srcId="{E20D9B95-B328-426F-844A-B11DC0FA9D65}" destId="{5A711500-D83E-42CE-91B4-7F0FBFFD6E46}" srcOrd="10" destOrd="0" presId="urn:microsoft.com/office/officeart/2005/8/layout/target3"/>
    <dgm:cxn modelId="{FB7602F2-E459-4073-A740-CBEA02B5FA2C}" type="presParOf" srcId="{E20D9B95-B328-426F-844A-B11DC0FA9D65}" destId="{4B46F41C-BE13-49C3-9C09-4420C51B739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8A8B9D-6048-478D-9291-7FE3B3541BA8}">
      <dsp:nvSpPr>
        <dsp:cNvPr id="0" name=""/>
        <dsp:cNvSpPr/>
      </dsp:nvSpPr>
      <dsp:spPr>
        <a:xfrm>
          <a:off x="4114800" y="257795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6BF2A-770D-4455-9B8E-E65E96B203BE}">
      <dsp:nvSpPr>
        <dsp:cNvPr id="0" name=""/>
        <dsp:cNvSpPr/>
      </dsp:nvSpPr>
      <dsp:spPr>
        <a:xfrm>
          <a:off x="1862986" y="257795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753CA-38F3-47AA-B77B-B3B88A57F8D4}">
      <dsp:nvSpPr>
        <dsp:cNvPr id="0" name=""/>
        <dsp:cNvSpPr/>
      </dsp:nvSpPr>
      <dsp:spPr>
        <a:xfrm>
          <a:off x="2253797" y="716948"/>
          <a:ext cx="3722005" cy="186100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Deutschland</a:t>
          </a:r>
          <a:r>
            <a:rPr lang="en-US" sz="4300" kern="1200" baseline="0" dirty="0" smtClean="0"/>
            <a:t> </a:t>
          </a:r>
          <a:endParaRPr lang="ru-RU" sz="4300" kern="1200" dirty="0"/>
        </a:p>
      </dsp:txBody>
      <dsp:txXfrm>
        <a:off x="2253797" y="716948"/>
        <a:ext cx="3722005" cy="1861002"/>
      </dsp:txXfrm>
    </dsp:sp>
    <dsp:sp modelId="{3CE4930C-28B3-4FE4-A0F8-AABF5818A9C0}">
      <dsp:nvSpPr>
        <dsp:cNvPr id="0" name=""/>
        <dsp:cNvSpPr/>
      </dsp:nvSpPr>
      <dsp:spPr>
        <a:xfrm>
          <a:off x="1984" y="3359572"/>
          <a:ext cx="3722005" cy="1861002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Die </a:t>
          </a:r>
          <a:r>
            <a:rPr lang="en-US" sz="4300" kern="1200" dirty="0" err="1" smtClean="0"/>
            <a:t>Bundesrepublik</a:t>
          </a:r>
          <a:r>
            <a:rPr lang="en-US" sz="4300" kern="1200" dirty="0" smtClean="0"/>
            <a:t> Deutschland</a:t>
          </a:r>
          <a:endParaRPr lang="ru-RU" sz="4300" kern="1200" dirty="0"/>
        </a:p>
      </dsp:txBody>
      <dsp:txXfrm>
        <a:off x="1984" y="3359572"/>
        <a:ext cx="3722005" cy="1861002"/>
      </dsp:txXfrm>
    </dsp:sp>
    <dsp:sp modelId="{A59310D4-3360-46A5-AB7E-EB7B81F23ABD}">
      <dsp:nvSpPr>
        <dsp:cNvPr id="0" name=""/>
        <dsp:cNvSpPr/>
      </dsp:nvSpPr>
      <dsp:spPr>
        <a:xfrm>
          <a:off x="4505610" y="3359572"/>
          <a:ext cx="3722005" cy="1861002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Die Deutsche </a:t>
          </a:r>
          <a:r>
            <a:rPr lang="en-US" sz="4300" kern="1200" dirty="0" err="1" smtClean="0"/>
            <a:t>Demokratische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Republik</a:t>
          </a:r>
          <a:endParaRPr lang="ru-RU" sz="4300" kern="1200" dirty="0"/>
        </a:p>
      </dsp:txBody>
      <dsp:txXfrm>
        <a:off x="4505610" y="3359572"/>
        <a:ext cx="3722005" cy="18610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8A70C-A5B2-41E2-93DF-A2D9F1ACDDA9}">
      <dsp:nvSpPr>
        <dsp:cNvPr id="0" name=""/>
        <dsp:cNvSpPr/>
      </dsp:nvSpPr>
      <dsp:spPr>
        <a:xfrm>
          <a:off x="0" y="97807"/>
          <a:ext cx="3789290" cy="243757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i="1" kern="1200" dirty="0" smtClean="0"/>
            <a:t>Besatzungszonen</a:t>
          </a:r>
          <a:r>
            <a:rPr lang="ru-RU" sz="3300" i="1" kern="1200" dirty="0" smtClean="0"/>
            <a:t>:</a:t>
          </a:r>
          <a:endParaRPr lang="en-US" sz="3300" i="1" kern="1200" dirty="0" smtClean="0"/>
        </a:p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Großbritanniens, Frankreichs, der USA </a:t>
          </a:r>
          <a:endParaRPr lang="ru-RU" sz="3300" kern="1200" dirty="0"/>
        </a:p>
      </dsp:txBody>
      <dsp:txXfrm>
        <a:off x="0" y="97807"/>
        <a:ext cx="3789290" cy="2437575"/>
      </dsp:txXfrm>
    </dsp:sp>
    <dsp:sp modelId="{239FFF63-AD77-4AC1-AE1B-247D47C59E9E}">
      <dsp:nvSpPr>
        <dsp:cNvPr id="0" name=""/>
        <dsp:cNvSpPr/>
      </dsp:nvSpPr>
      <dsp:spPr>
        <a:xfrm>
          <a:off x="0" y="2559575"/>
          <a:ext cx="3752541" cy="2437575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Die </a:t>
          </a:r>
          <a:r>
            <a:rPr lang="de-DE" sz="3300" kern="1200" dirty="0" smtClean="0"/>
            <a:t>Hauptstadt-Bonn</a:t>
          </a:r>
          <a:endParaRPr lang="ru-RU" sz="3300" kern="1200" dirty="0"/>
        </a:p>
      </dsp:txBody>
      <dsp:txXfrm>
        <a:off x="0" y="2559575"/>
        <a:ext cx="3752541" cy="24375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56B4A1-E8D6-491C-B69E-55D4E279944A}">
      <dsp:nvSpPr>
        <dsp:cNvPr id="0" name=""/>
        <dsp:cNvSpPr/>
      </dsp:nvSpPr>
      <dsp:spPr>
        <a:xfrm>
          <a:off x="0" y="113890"/>
          <a:ext cx="4114800" cy="229356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/>
            <a:t>Sowjetischen Besatzungszone</a:t>
          </a:r>
          <a:endParaRPr lang="ru-RU" sz="4100" kern="1200" dirty="0"/>
        </a:p>
      </dsp:txBody>
      <dsp:txXfrm>
        <a:off x="0" y="113890"/>
        <a:ext cx="4114800" cy="2293565"/>
      </dsp:txXfrm>
    </dsp:sp>
    <dsp:sp modelId="{AC107D61-8DC1-4ED0-A5CF-F76C0790AE9D}">
      <dsp:nvSpPr>
        <dsp:cNvPr id="0" name=""/>
        <dsp:cNvSpPr/>
      </dsp:nvSpPr>
      <dsp:spPr>
        <a:xfrm>
          <a:off x="0" y="2424284"/>
          <a:ext cx="4114800" cy="2459619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/>
            <a:t>Die </a:t>
          </a:r>
          <a:r>
            <a:rPr lang="de-DE" sz="4100" kern="1200" smtClean="0"/>
            <a:t>Hauptstadt </a:t>
          </a:r>
          <a:r>
            <a:rPr lang="de-DE" sz="4100" kern="1200" smtClean="0"/>
            <a:t>-Berlin(sein östlicher Teil)</a:t>
          </a:r>
          <a:endParaRPr lang="ru-RU" sz="4100" kern="1200" dirty="0"/>
        </a:p>
      </dsp:txBody>
      <dsp:txXfrm>
        <a:off x="0" y="2424284"/>
        <a:ext cx="4114800" cy="24596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784CA-1A35-42BF-9D6F-9B22CB8B638A}">
      <dsp:nvSpPr>
        <dsp:cNvPr id="0" name=""/>
        <dsp:cNvSpPr/>
      </dsp:nvSpPr>
      <dsp:spPr>
        <a:xfrm>
          <a:off x="2194760" y="0"/>
          <a:ext cx="4310125" cy="10858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4000" kern="1200" dirty="0" smtClean="0"/>
            <a:t>Es gab keine</a:t>
          </a:r>
          <a:r>
            <a:rPr lang="de-DE" sz="1300" kern="1200" dirty="0" smtClean="0"/>
            <a:t> </a:t>
          </a:r>
          <a:endParaRPr lang="ru-RU" sz="1300" kern="1200" dirty="0" smtClean="0"/>
        </a:p>
        <a:p>
          <a:pPr lvl="0" algn="l" rtl="0">
            <a:spcBef>
              <a:spcPct val="0"/>
            </a:spcBef>
          </a:pPr>
          <a:endParaRPr lang="ru-RU" sz="1700" kern="1200" dirty="0"/>
        </a:p>
      </dsp:txBody>
      <dsp:txXfrm>
        <a:off x="2194760" y="0"/>
        <a:ext cx="3477664" cy="1085810"/>
      </dsp:txXfrm>
    </dsp:sp>
    <dsp:sp modelId="{2A08B513-5D9D-4BCA-A1D1-E688D4C2EA0B}">
      <dsp:nvSpPr>
        <dsp:cNvPr id="0" name=""/>
        <dsp:cNvSpPr/>
      </dsp:nvSpPr>
      <dsp:spPr>
        <a:xfrm>
          <a:off x="569295" y="1404156"/>
          <a:ext cx="6797555" cy="118813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privaten Fabrikbesitzer,</a:t>
          </a:r>
          <a:endParaRPr lang="ru-RU" sz="3200" kern="1200" dirty="0"/>
        </a:p>
      </dsp:txBody>
      <dsp:txXfrm>
        <a:off x="569295" y="1404156"/>
        <a:ext cx="5455974" cy="1188132"/>
      </dsp:txXfrm>
    </dsp:sp>
    <dsp:sp modelId="{1A907870-82C8-4D85-9106-EBB4983D9462}">
      <dsp:nvSpPr>
        <dsp:cNvPr id="0" name=""/>
        <dsp:cNvSpPr/>
      </dsp:nvSpPr>
      <dsp:spPr>
        <a:xfrm>
          <a:off x="1130093" y="2808312"/>
          <a:ext cx="6797555" cy="118813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3200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200" kern="1200" dirty="0" smtClean="0"/>
            <a:t>privaten Bauernhöfe, </a:t>
          </a:r>
          <a:endParaRPr lang="ru-RU" sz="3200" kern="1200" dirty="0" smtClean="0"/>
        </a:p>
        <a:p>
          <a:pPr lvl="0" algn="l" rtl="0">
            <a:spcBef>
              <a:spcPct val="0"/>
            </a:spcBef>
          </a:pPr>
          <a:endParaRPr lang="ru-RU" sz="3200" kern="1200" dirty="0"/>
        </a:p>
      </dsp:txBody>
      <dsp:txXfrm>
        <a:off x="1130093" y="2808312"/>
        <a:ext cx="5464471" cy="1188132"/>
      </dsp:txXfrm>
    </dsp:sp>
    <dsp:sp modelId="{EAE69F93-3052-4372-A56C-808787141594}">
      <dsp:nvSpPr>
        <dsp:cNvPr id="0" name=""/>
        <dsp:cNvSpPr/>
      </dsp:nvSpPr>
      <dsp:spPr>
        <a:xfrm>
          <a:off x="1699388" y="4212468"/>
          <a:ext cx="6797555" cy="118813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3200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200" kern="1200" dirty="0" smtClean="0"/>
            <a:t>keine privaten Hausbesitzer</a:t>
          </a:r>
          <a:r>
            <a:rPr lang="de-DE" sz="1400" kern="1200" dirty="0" smtClean="0"/>
            <a:t>. </a:t>
          </a:r>
          <a:endParaRPr lang="ru-RU" sz="1400" kern="1200" dirty="0" smtClean="0"/>
        </a:p>
        <a:p>
          <a:pPr lvl="0" algn="l" rtl="0">
            <a:spcBef>
              <a:spcPct val="0"/>
            </a:spcBef>
          </a:pPr>
          <a:endParaRPr lang="ru-RU" sz="3200" kern="1200" dirty="0"/>
        </a:p>
      </dsp:txBody>
      <dsp:txXfrm>
        <a:off x="1699388" y="4212468"/>
        <a:ext cx="5455974" cy="1188132"/>
      </dsp:txXfrm>
    </dsp:sp>
    <dsp:sp modelId="{35AF64C3-F795-4126-9BDE-D6ABA59AB339}">
      <dsp:nvSpPr>
        <dsp:cNvPr id="0" name=""/>
        <dsp:cNvSpPr/>
      </dsp:nvSpPr>
      <dsp:spPr>
        <a:xfrm>
          <a:off x="6025269" y="910001"/>
          <a:ext cx="772285" cy="77228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025269" y="910001"/>
        <a:ext cx="772285" cy="772285"/>
      </dsp:txXfrm>
    </dsp:sp>
    <dsp:sp modelId="{AC5036A6-8B54-43DD-923B-D90B764BD82D}">
      <dsp:nvSpPr>
        <dsp:cNvPr id="0" name=""/>
        <dsp:cNvSpPr/>
      </dsp:nvSpPr>
      <dsp:spPr>
        <a:xfrm>
          <a:off x="6594564" y="2314157"/>
          <a:ext cx="772285" cy="77228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594564" y="2314157"/>
        <a:ext cx="772285" cy="772285"/>
      </dsp:txXfrm>
    </dsp:sp>
    <dsp:sp modelId="{1D0E4EE5-E82B-457C-9ED4-04370C9A66C2}">
      <dsp:nvSpPr>
        <dsp:cNvPr id="0" name=""/>
        <dsp:cNvSpPr/>
      </dsp:nvSpPr>
      <dsp:spPr>
        <a:xfrm>
          <a:off x="7155362" y="3718313"/>
          <a:ext cx="772285" cy="77228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155362" y="3718313"/>
        <a:ext cx="772285" cy="7722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44382-7100-4571-A042-F0261B9CD82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73719-9968-4931-8CE7-02FD153F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3719-9968-4931-8CE7-02FD153F5FB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669F-F384-41FE-8281-4A98B4059D4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3E3A-2E8D-4EB6-9C80-55884D672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4-cdn.n24.de/image/2672656/2/large16x9/trg/mauerfall-und-wiedervereinigung-1989-1990-image--2-_620x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771" cy="51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157192"/>
            <a:ext cx="9144000" cy="170080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b="1" dirty="0"/>
              <a:t>WIEDERVEREINIGUNG DEUTSCHLANDS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808312"/>
          </a:xfrm>
        </p:spPr>
        <p:txBody>
          <a:bodyPr/>
          <a:lstStyle/>
          <a:p>
            <a:pPr>
              <a:buNone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„berühmte“ Berliner Mauer wurde zerstört. </a:t>
            </a:r>
          </a:p>
          <a:p>
            <a:r>
              <a:rPr lang="de-DE" dirty="0" smtClean="0"/>
              <a:t>März 1990 - die ersten freien Wahlen statt. </a:t>
            </a:r>
          </a:p>
          <a:p>
            <a:r>
              <a:rPr lang="de-DE" dirty="0" smtClean="0"/>
              <a:t>3 Oktober 1990 - Der Tag der Deutschen Einheit wird der Nationalfeiertag.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http://svpressa.ru/p/129517/l-129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59012"/>
            <a:ext cx="6552728" cy="37707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purplecow123.ru/images/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640"/>
          <a:ext cx="8229600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Bundesrepublik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Deutschland (BRD)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499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http://cs625317.vk.me/v625317974/ecb3/tIrkKC-Alq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1124744"/>
            <a:ext cx="4320480" cy="53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Deutsche Demokratische Republik (DDR)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4114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cs625317.vk.me/v625317974/ecb3/tIrkKC-Alq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276872"/>
            <a:ext cx="3528392" cy="439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sha\Desktop\Берлинская-стена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491064" cy="430033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7844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 Jahre </a:t>
            </a:r>
            <a:r>
              <a:rPr kumimoji="0" lang="de-DE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1961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wurde zwischen dem östlichen 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Teil Berlins und Westberlin 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eine Mauer errichtet.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urplecow123.ru/images/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0"/>
            <a:r>
              <a:rPr lang="de-DE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DDR </a:t>
            </a:r>
            <a:r>
              <a:rPr lang="de-DE" dirty="0" smtClean="0"/>
              <a:t>war ein sozialistischer Staat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urplecow123.ru/images/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76672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AutoShape 2" descr="https://www.bundesregierung.de/Content/DE/Artikel/2014_Deutsche_Einheit/Bilder/1989_10_02_montagsdemonstration_in_leipzig_erreicht_20_000_teilnehmer.jpg?__blob=bpaTopmeldung&amp;v=2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www.fotomuseum.eu/pic/Bernd%20Heinze,%20Leipzig,%206.%20November%201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332656"/>
            <a:ext cx="8860491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ufts.edu/%7Ebmartin/wi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004048" cy="633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1330A1-8945-4BB1-BC9B-7C081240C174}"/>
</file>

<file path=customXml/itemProps2.xml><?xml version="1.0" encoding="utf-8"?>
<ds:datastoreItem xmlns:ds="http://schemas.openxmlformats.org/officeDocument/2006/customXml" ds:itemID="{8BBC1B3D-A31A-47D2-AA7C-FD8BDF3D1972}"/>
</file>

<file path=customXml/itemProps3.xml><?xml version="1.0" encoding="utf-8"?>
<ds:datastoreItem xmlns:ds="http://schemas.openxmlformats.org/officeDocument/2006/customXml" ds:itemID="{1532CBEA-BA8D-46EA-884D-96CA09108A77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145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WIEDERVEREINIGUNG DEUTSCHLANDS</vt:lpstr>
      <vt:lpstr>Слайд 2</vt:lpstr>
      <vt:lpstr>Die Bundesrepublik Deutschland (BRD) </vt:lpstr>
      <vt:lpstr>Die Deutsche Demokratische Republik (DDR)</vt:lpstr>
      <vt:lpstr>Слайд 5</vt:lpstr>
      <vt:lpstr>Die DDR war ein sozialistischer Staat 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margo</cp:lastModifiedBy>
  <cp:revision>12</cp:revision>
  <dcterms:created xsi:type="dcterms:W3CDTF">2016-03-09T17:19:03Z</dcterms:created>
  <dcterms:modified xsi:type="dcterms:W3CDTF">2016-05-15T18:26:25Z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